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73" r:id="rId2"/>
    <p:sldId id="272" r:id="rId3"/>
    <p:sldId id="271" r:id="rId4"/>
    <p:sldId id="270" r:id="rId5"/>
    <p:sldId id="268" r:id="rId6"/>
    <p:sldId id="269" r:id="rId7"/>
    <p:sldId id="265" r:id="rId8"/>
    <p:sldId id="266" r:id="rId9"/>
    <p:sldId id="267" r:id="rId10"/>
    <p:sldId id="258" r:id="rId11"/>
    <p:sldId id="274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88"/>
  </p:normalViewPr>
  <p:slideViewPr>
    <p:cSldViewPr snapToGrid="0">
      <p:cViewPr>
        <p:scale>
          <a:sx n="82" d="100"/>
          <a:sy n="82" d="100"/>
        </p:scale>
        <p:origin x="1888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1BEF2-E6DF-4046-961D-59CB2EE6B59B}" type="datetimeFigureOut">
              <a:rPr lang="en-KH" smtClean="0"/>
              <a:t>30/1/26</a:t>
            </a:fld>
            <a:endParaRPr lang="en-K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532EDD-4293-B14D-9230-A49EABD06E56}" type="slidenum">
              <a:rPr lang="en-KH" smtClean="0"/>
              <a:t>‹#›</a:t>
            </a:fld>
            <a:endParaRPr lang="en-KH"/>
          </a:p>
        </p:txBody>
      </p:sp>
    </p:spTree>
    <p:extLst>
      <p:ext uri="{BB962C8B-B14F-4D97-AF65-F5344CB8AC3E}">
        <p14:creationId xmlns:p14="http://schemas.microsoft.com/office/powerpoint/2010/main" val="1829639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KH" dirty="0"/>
              <a:t>aseflowigs.site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532EDD-4293-B14D-9230-A49EABD06E56}" type="slidenum">
              <a:rPr lang="en-KH" smtClean="0"/>
              <a:t>12</a:t>
            </a:fld>
            <a:endParaRPr lang="en-KH"/>
          </a:p>
        </p:txBody>
      </p:sp>
    </p:spTree>
    <p:extLst>
      <p:ext uri="{BB962C8B-B14F-4D97-AF65-F5344CB8AC3E}">
        <p14:creationId xmlns:p14="http://schemas.microsoft.com/office/powerpoint/2010/main" val="1520883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1/30/26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244C8-5120-CEE4-98B1-E3E4037F9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BDCA75-3096-7709-5E95-FACC025869BF}"/>
              </a:ext>
            </a:extLst>
          </p:cNvPr>
          <p:cNvSpPr txBox="1"/>
          <p:nvPr/>
        </p:nvSpPr>
        <p:spPr>
          <a:xfrm>
            <a:off x="1289819" y="1184716"/>
            <a:ext cx="961236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KH" sz="3600" dirty="0"/>
              <a:t>Hi Bong, good afternoon. I have one project develop for </a:t>
            </a:r>
            <a:r>
              <a:rPr lang="en-US" sz="3600" dirty="0"/>
              <a:t>IGS </a:t>
            </a:r>
            <a:r>
              <a:rPr lang="en-KH" sz="3600" dirty="0"/>
              <a:t>Team for free.</a:t>
            </a:r>
          </a:p>
          <a:p>
            <a:endParaRPr lang="en-KH" sz="3600" dirty="0"/>
          </a:p>
          <a:p>
            <a:r>
              <a:rPr lang="en-KH" sz="3600" dirty="0"/>
              <a:t>That just small project and develop by Heng Thirith from IGS.</a:t>
            </a:r>
          </a:p>
          <a:p>
            <a:endParaRPr lang="en-KH" sz="3600" dirty="0"/>
          </a:p>
          <a:p>
            <a:r>
              <a:rPr lang="en-KH" sz="3600" dirty="0"/>
              <a:t>Subject : Web Application Manage case</a:t>
            </a:r>
          </a:p>
        </p:txBody>
      </p:sp>
    </p:spTree>
    <p:extLst>
      <p:ext uri="{BB962C8B-B14F-4D97-AF65-F5344CB8AC3E}">
        <p14:creationId xmlns:p14="http://schemas.microsoft.com/office/powerpoint/2010/main" val="860408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810C42-DE85-13C0-EEC5-4F943B462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70894"/>
            <a:ext cx="10345064" cy="671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976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E478E-8982-64AD-2ED8-EB6CC93EE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03F058-101C-F835-7E81-4C8A31901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69590"/>
            <a:ext cx="10345064" cy="67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287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C1E37-C3AB-2468-28D0-968515D56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17F7D8-A37B-71CC-733F-6C6D81D91BF8}"/>
              </a:ext>
            </a:extLst>
          </p:cNvPr>
          <p:cNvSpPr txBox="1"/>
          <p:nvPr/>
        </p:nvSpPr>
        <p:spPr>
          <a:xfrm>
            <a:off x="854043" y="2644170"/>
            <a:ext cx="107628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H" sz="4800" dirty="0"/>
              <a:t>Thank you so much for listening </a:t>
            </a:r>
          </a:p>
          <a:p>
            <a:r>
              <a:rPr lang="en-KH" sz="4800" dirty="0"/>
              <a:t>and please enjoy My Demo project</a:t>
            </a:r>
          </a:p>
        </p:txBody>
      </p:sp>
    </p:spTree>
    <p:extLst>
      <p:ext uri="{BB962C8B-B14F-4D97-AF65-F5344CB8AC3E}">
        <p14:creationId xmlns:p14="http://schemas.microsoft.com/office/powerpoint/2010/main" val="2672432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7B72FA-30F5-9541-D76F-1E110A2C9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24F9E8-0CF8-0DDF-BF14-14F8CF450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69590"/>
            <a:ext cx="10345064" cy="67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228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17F0B-6F33-E55F-2790-AEF88FC42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0CE761-BEB4-B8DE-92EB-180C1D6BD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69590"/>
            <a:ext cx="10345064" cy="67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75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CA5ABB-5C99-D108-44AB-4F7BBF1CD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47F7ED-CCB3-8B0D-E8BB-AE8C2ADFC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69590"/>
            <a:ext cx="10345064" cy="67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006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C6975-AC73-A599-246F-B6782AFE6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B46A34-6EC9-C1CF-2AFD-4477F5BE3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69590"/>
            <a:ext cx="10345064" cy="67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828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EA652-0251-EA83-0C3B-B23B98754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EF49FB-E325-462E-28AE-B834FE262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69590"/>
            <a:ext cx="10345064" cy="67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746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08C15-D22F-9755-D305-E70C7EB96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46F73F-BCDA-0F6F-B776-05E4450D4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69590"/>
            <a:ext cx="10345064" cy="67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34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9DF8E6-8550-BF8F-C9E7-E54CFF11E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071DFE-4011-F199-AD91-7E280D9DF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69590"/>
            <a:ext cx="10345064" cy="67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112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622590-ED75-799F-7DA4-02DA7402A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8D2569-093C-CB1E-8FD3-43B35B5FB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69590"/>
            <a:ext cx="10345064" cy="67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866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18</TotalTime>
  <Words>52</Words>
  <Application>Microsoft Macintosh PowerPoint</Application>
  <PresentationFormat>Widescreen</PresentationFormat>
  <Paragraphs>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Heng Thirith</dc:creator>
  <cp:lastModifiedBy>Heng Thirith</cp:lastModifiedBy>
  <cp:revision>1</cp:revision>
  <dcterms:created xsi:type="dcterms:W3CDTF">2026-01-29T17:21:58Z</dcterms:created>
  <dcterms:modified xsi:type="dcterms:W3CDTF">2026-01-29T17:40:09Z</dcterms:modified>
</cp:coreProperties>
</file>

<file path=docProps/thumbnail.jpeg>
</file>